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Char char="●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Char char="○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Char char="■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Char char="●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Char char="○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Char char="■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Char char="●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Char char="○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blog.broadcom.com/chip-design/android-for-all-broadcom-gives-developers-keys-to-the-videocore-kingdom/" TargetMode="External"/><Relationship Id="rId4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indiegogo.com/projects/ryanteck-budget-robotics-kit-for-raspberry-pi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raspberrypi.org/archives/6437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hyperlink" Target="http://smittytone.wordpress.com/2014/03/15/the-sinclair-zx81-a-raspberry-pi-retro-restyle-part-2/" TargetMode="External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ecure.flickr.com/photos/limpfish/13248304854/in/set-72157634474295977/" TargetMode="External"/><Relationship Id="rId4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linuxvoice.com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ctrTitle"/>
          </p:nvPr>
        </p:nvSpPr>
        <p:spPr>
          <a:xfrm>
            <a:off x="51475" y="1170400"/>
            <a:ext cx="5711100" cy="1408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0" lang="en-GB" sz="3200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University of Manchester</a:t>
            </a:r>
          </a:p>
          <a:p>
            <a:pPr lv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0" lang="en-GB" sz="52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Raspberry Jam</a:t>
            </a:r>
          </a:p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x="96750" y="3016925"/>
            <a:ext cx="3722400" cy="9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GB" sz="4800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March 2014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Pi graphics stack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0" y="4877225"/>
            <a:ext cx="6728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8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http://blog.broadcom.com/chip-design/android-for-all-broadcom-gives-developers-keys-to-the-videocore-kingdom/</a:t>
            </a:r>
          </a:p>
        </p:txBody>
      </p:sp>
      <p:pic>
        <p:nvPicPr>
          <p:cNvPr descr="IMG_20140327_211541~2.jpg"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639" y="1030925"/>
            <a:ext cx="5200727" cy="390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Indiegogo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0" y="4877225"/>
            <a:ext cx="6728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800" u="sng">
                <a:solidFill>
                  <a:srgbClr val="999999"/>
                </a:solidFill>
                <a:hlinkClick r:id="rId3"/>
              </a:rPr>
              <a:t>http://www.indiegogo.com/projects/ryanteck-budget-robotics-kit-for-raspberry-pi</a:t>
            </a:r>
          </a:p>
        </p:txBody>
      </p:sp>
      <p:pic>
        <p:nvPicPr>
          <p:cNvPr descr="robokit.png"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3838" y="772225"/>
            <a:ext cx="4576324" cy="43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110775" y="2028298"/>
            <a:ext cx="8229600" cy="1086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Projects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57200" y="205975"/>
            <a:ext cx="8229600" cy="1059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3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America’s largest Bitcoin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-GB" sz="3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mining operation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0" y="4877225"/>
            <a:ext cx="6728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8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http://www.raspberrypi.org/archives/6437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038" y="1541725"/>
            <a:ext cx="5389926" cy="303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0" y="1524500"/>
            <a:ext cx="4905001" cy="29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Raspberry ZX81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0" y="4877225"/>
            <a:ext cx="6728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8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http://smittytone.wordpress.com/2014/03/15/the-sinclair-zx81-a-raspberry-pi-retro-restyle-part-2/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5250" y="1227575"/>
            <a:ext cx="5055476" cy="33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Roberts radio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0" y="4877225"/>
            <a:ext cx="6728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800" u="sng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https://secure.flickr.com/photos/limpfish/13248304854/in/set-72157634474295977/</a:t>
            </a:r>
          </a:p>
        </p:txBody>
      </p:sp>
      <p:pic>
        <p:nvPicPr>
          <p:cNvPr descr="13248304854_2d7fa449ca_b.jpg"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045" y="1106075"/>
            <a:ext cx="5589916" cy="3728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122250" y="1547995"/>
            <a:ext cx="8229600" cy="2047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Coming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Soon...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/>
        </p:nvSpPr>
        <p:spPr>
          <a:xfrm>
            <a:off x="604900" y="1510050"/>
            <a:ext cx="4173600" cy="21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36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Next jam: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-GB" sz="36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Nothing Yet =S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(Whenever I haven’t got exams)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122225" y="1994998"/>
            <a:ext cx="8229600" cy="115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For Today...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24575" y="1611525"/>
            <a:ext cx="3717300" cy="79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Pizza at 1pm</a:t>
            </a:r>
          </a:p>
        </p:txBody>
      </p:sp>
      <p:sp>
        <p:nvSpPr>
          <p:cNvPr id="139" name="Shape 139"/>
          <p:cNvSpPr txBox="1"/>
          <p:nvPr>
            <p:ph type="title"/>
          </p:nvPr>
        </p:nvSpPr>
        <p:spPr>
          <a:xfrm>
            <a:off x="324575" y="687200"/>
            <a:ext cx="5508900" cy="79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Drinks provided all day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324575" y="3326550"/>
            <a:ext cx="57531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Jam ongoing until 5pm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wrapping up at 4:30pm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/>
        </p:nvSpPr>
        <p:spPr>
          <a:xfrm>
            <a:off x="89125" y="1749600"/>
            <a:ext cx="54915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Health and Safety Messages</a:t>
            </a:r>
          </a:p>
        </p:txBody>
      </p:sp>
      <p:sp>
        <p:nvSpPr>
          <p:cNvPr id="34" name="Shape 34"/>
          <p:cNvSpPr txBox="1"/>
          <p:nvPr/>
        </p:nvSpPr>
        <p:spPr>
          <a:xfrm>
            <a:off x="2856325" y="2866925"/>
            <a:ext cx="574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000">
                <a:solidFill>
                  <a:srgbClr val="B7B7B7"/>
                </a:solidFill>
                <a:latin typeface="Quicksand"/>
                <a:ea typeface="Quicksand"/>
                <a:cs typeface="Quicksand"/>
                <a:sym typeface="Quicksand"/>
              </a:rPr>
              <a:t>(yay)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160725" y="144625"/>
            <a:ext cx="72960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Talks: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216900" y="1076725"/>
            <a:ext cx="8710200" cy="3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10:30 10:45	-	Intro talk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					Jack Kelly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11:00-11:45	-	The Raspberry Pi journey - 2 years 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					Pete Lomas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12:00-12:45	-	Home network hacking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					Simon Duffy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1:30- 2:00	-	Pi projects site (Discussion &amp; feedback)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					Andrew Robinson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2:00-2:45	-	Design of the Pi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					Pete Lomas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3:00-3:30	-	</a:t>
            </a:r>
            <a:r>
              <a:rPr lang="en-GB" sz="22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Raspberry Pi at the University of Manchester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					Jack Kelly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t/>
            </a:r>
            <a:endParaRPr sz="24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					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457200" y="222425"/>
            <a:ext cx="8229600" cy="468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Want to talk?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There are slots available</a:t>
            </a:r>
            <a:b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for additional talks: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-GB" sz="36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3:30 - 4:00</a:t>
            </a: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pm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-GB" sz="36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4:00 - 4:30</a:t>
            </a: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pm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Add them to the printed schedule!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165300" y="15962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The Rooms</a:t>
            </a:r>
          </a:p>
        </p:txBody>
      </p:sp>
      <p:pic>
        <p:nvPicPr>
          <p:cNvPr descr="IMG_20140329_092256.jpg"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600" y="903775"/>
            <a:ext cx="5490801" cy="411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20140327_150437.jpg"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25" y="1012125"/>
            <a:ext cx="5233127" cy="392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40327_150507.jpg"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9025" y="1722900"/>
            <a:ext cx="3705073" cy="277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156625" y="120475"/>
            <a:ext cx="86139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The lab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20140228_201404.jpg"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737" y="970425"/>
            <a:ext cx="4326523" cy="320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457200" y="1547995"/>
            <a:ext cx="8229600" cy="2047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0" sz="60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b="0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Thanks to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our Sponsors</a:t>
            </a: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...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/>
        </p:nvSpPr>
        <p:spPr>
          <a:xfrm>
            <a:off x="287325" y="1394850"/>
            <a:ext cx="4795800" cy="23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UoM School of</a:t>
            </a:r>
            <a:br>
              <a:rPr lang="en-GB" sz="36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-GB" sz="36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Computer Science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36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For Pizza and space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457200" y="176279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Community Sponsors: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94650" y="1436700"/>
            <a:ext cx="7754700" cy="2270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Bob Breckwoldt			Tom Broughton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Elizabeth Howard		Dave Jones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Linda Macaulay			Michael Rimicans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Simon Walters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457200" y="176279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And everybody else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457200" y="1734325"/>
            <a:ext cx="7754700" cy="289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Ticket sales have raised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over £100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More Jam Equipment!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(Will be asking for feedback on what to buy)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281425" y="3549375"/>
            <a:ext cx="7998900" cy="1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Share tweets and photos with:</a:t>
            </a:r>
          </a:p>
          <a:p>
            <a:pPr lvl="0" algn="l">
              <a:spcBef>
                <a:spcPts val="0"/>
              </a:spcBef>
              <a:buNone/>
            </a:pPr>
            <a:r>
              <a:rPr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#McrRaspJam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218450" y="109325"/>
            <a:ext cx="53013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Finally...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281425" y="1538400"/>
            <a:ext cx="60333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Share your creations and projects.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Have Fun!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147025" y="2068950"/>
            <a:ext cx="8229600" cy="1005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Last time</a:t>
            </a:r>
            <a:r>
              <a:rPr b="0"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157425" y="116775"/>
            <a:ext cx="8561400" cy="870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February Jam</a:t>
            </a:r>
          </a:p>
        </p:txBody>
      </p:sp>
      <p:pic>
        <p:nvPicPr>
          <p:cNvPr descr="IMG_20140215_144551.jpg"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825" y="1379160"/>
            <a:ext cx="4181427" cy="3095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40215_131744.jpg" id="46" name="Shape 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75" y="1672850"/>
            <a:ext cx="4181427" cy="313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39300" y="116775"/>
            <a:ext cx="8561400" cy="852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Raspberry Jamboree 2014</a:t>
            </a:r>
          </a:p>
        </p:txBody>
      </p:sp>
      <p:pic>
        <p:nvPicPr>
          <p:cNvPr descr="IMG_20140227_230909.jpg" id="52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313" y="968775"/>
            <a:ext cx="5273375" cy="390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139300" y="116775"/>
            <a:ext cx="8561400" cy="852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Raspberry Jamboree 2014</a:t>
            </a:r>
          </a:p>
        </p:txBody>
      </p:sp>
      <p:pic>
        <p:nvPicPr>
          <p:cNvPr descr="PANO_20140227_150303.jpg"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2664"/>
            <a:ext cx="9144002" cy="251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139300" y="116775"/>
            <a:ext cx="8561400" cy="852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Raspberry Jamboree 2014</a:t>
            </a:r>
          </a:p>
        </p:txBody>
      </p:sp>
      <p:pic>
        <p:nvPicPr>
          <p:cNvPr descr="IMG_20140228_201404.jpg"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97" y="968775"/>
            <a:ext cx="5211725" cy="3857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40228_202022.jpg"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550" y="1268950"/>
            <a:ext cx="4343398" cy="325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119850" y="2028298"/>
            <a:ext cx="8229600" cy="1086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In other news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Linux Voice launches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0" y="4877225"/>
            <a:ext cx="6728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800" u="sng">
                <a:solidFill>
                  <a:srgbClr val="999999"/>
                </a:solidFill>
                <a:hlinkClick r:id="rId3"/>
              </a:rPr>
              <a:t>http://www.linuxvoice.com</a:t>
            </a:r>
          </a:p>
        </p:txBody>
      </p:sp>
      <p:pic>
        <p:nvPicPr>
          <p:cNvPr descr="linuxvoice.png"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6251" y="730225"/>
            <a:ext cx="3131475" cy="432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